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68" d="100"/>
          <a:sy n="68" d="100"/>
        </p:scale>
        <p:origin x="-14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99D2C2F-3E5B-44FF-8EB7-AD2C175CDA89}" type="datetimeFigureOut">
              <a:rPr lang="en-IN" smtClean="0"/>
              <a:t>13-10-2018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E54A0EF-B93C-43A4-A8F8-0E181E6B2B0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Presentor</a:t>
            </a:r>
            <a:r>
              <a:rPr lang="en-US" dirty="0" smtClean="0"/>
              <a:t>: </a:t>
            </a:r>
            <a:r>
              <a:rPr lang="en-US" dirty="0" err="1" smtClean="0"/>
              <a:t>Krish</a:t>
            </a:r>
            <a:r>
              <a:rPr lang="en-US" dirty="0" smtClean="0"/>
              <a:t> C </a:t>
            </a:r>
            <a:r>
              <a:rPr lang="en-US" dirty="0" err="1" smtClean="0"/>
              <a:t>Naik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988840"/>
            <a:ext cx="8744942" cy="29820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1179" y="2705749"/>
            <a:ext cx="6201641" cy="20767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Step1- 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772816"/>
            <a:ext cx="8586178" cy="3785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Step1-Convolution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29025"/>
            <a:ext cx="8229600" cy="36301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Step1-Convolution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32544"/>
            <a:ext cx="8229600" cy="36231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Step1-Convolution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78765"/>
            <a:ext cx="8229600" cy="353070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Step1-Convolution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84178"/>
            <a:ext cx="8229600" cy="371988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Step-1 Convolution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54869"/>
            <a:ext cx="8229600" cy="35784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15838"/>
            <a:ext cx="8229600" cy="36565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05288"/>
            <a:ext cx="8229600" cy="36776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548680"/>
            <a:ext cx="8229600" cy="46805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9994" y="1848379"/>
            <a:ext cx="7964012" cy="379147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5231" y="1876958"/>
            <a:ext cx="7973538" cy="37343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42976"/>
            <a:ext cx="8229600" cy="280228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Step1(b)-</a:t>
            </a:r>
            <a:r>
              <a:rPr lang="en-US" dirty="0" err="1" smtClean="0"/>
              <a:t>ReLU</a:t>
            </a:r>
            <a:r>
              <a:rPr lang="en-US" dirty="0" smtClean="0"/>
              <a:t> Layer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86124"/>
            <a:ext cx="8229600" cy="33159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Step2- Pooling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22884"/>
            <a:ext cx="8229600" cy="36424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Step2- Pooling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66962"/>
            <a:ext cx="8229600" cy="35543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Step2-Max pooling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43028"/>
            <a:ext cx="8229600" cy="340218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Step2-Max Pooling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34316"/>
            <a:ext cx="8229600" cy="341960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Step2- Max Pooling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23532"/>
            <a:ext cx="8229600" cy="344117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19041"/>
            <a:ext cx="8229600" cy="385015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Flattening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124744"/>
            <a:ext cx="7647914" cy="43133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02955"/>
            <a:ext cx="8229600" cy="348232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Layer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052736"/>
            <a:ext cx="7017503" cy="464315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55575"/>
            <a:ext cx="8229600" cy="3377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  <p:pic>
        <p:nvPicPr>
          <p:cNvPr id="8" name="Content Placeholder 7" descr="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13849"/>
            <a:ext cx="8229600" cy="40605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63734"/>
            <a:ext cx="8229600" cy="39607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83761"/>
            <a:ext cx="8229600" cy="33207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1574" y="1943642"/>
            <a:ext cx="6820852" cy="36009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0" y="1628775"/>
            <a:ext cx="68199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178</TotalTime>
  <Words>59</Words>
  <Application>Microsoft Office PowerPoint</Application>
  <PresentationFormat>On-screen Show (4:3)</PresentationFormat>
  <Paragraphs>28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Concourse</vt:lpstr>
      <vt:lpstr>Convolutional Neural Network</vt:lpstr>
      <vt:lpstr>Slide 2</vt:lpstr>
      <vt:lpstr>Slide 3</vt:lpstr>
      <vt:lpstr>Slide 4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Step1- Convolution</vt:lpstr>
      <vt:lpstr>Step1-Convolution</vt:lpstr>
      <vt:lpstr>Step1-Convolution</vt:lpstr>
      <vt:lpstr>Step1-Convolution</vt:lpstr>
      <vt:lpstr>Step1-Convolution</vt:lpstr>
      <vt:lpstr>Step-1 Convolution</vt:lpstr>
      <vt:lpstr>Filters</vt:lpstr>
      <vt:lpstr>Filters</vt:lpstr>
      <vt:lpstr>Filters</vt:lpstr>
      <vt:lpstr>Filters</vt:lpstr>
      <vt:lpstr>Filters</vt:lpstr>
      <vt:lpstr>Step1(b)-ReLU Layer</vt:lpstr>
      <vt:lpstr>Step2- Pooling</vt:lpstr>
      <vt:lpstr>Step2- Pooling</vt:lpstr>
      <vt:lpstr>Step2-Max pooling</vt:lpstr>
      <vt:lpstr>Step2-Max Pooling</vt:lpstr>
      <vt:lpstr>Step2- Max Pooling</vt:lpstr>
      <vt:lpstr>Convolution Layer</vt:lpstr>
      <vt:lpstr>Flattening</vt:lpstr>
      <vt:lpstr>Convolutional Layer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</dc:title>
  <dc:creator>VISH</dc:creator>
  <cp:lastModifiedBy>VISH</cp:lastModifiedBy>
  <cp:revision>18</cp:revision>
  <dcterms:created xsi:type="dcterms:W3CDTF">2018-10-13T12:46:40Z</dcterms:created>
  <dcterms:modified xsi:type="dcterms:W3CDTF">2018-10-13T15:45:02Z</dcterms:modified>
</cp:coreProperties>
</file>